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9" r:id="rId8"/>
    <p:sldId id="270" r:id="rId9"/>
    <p:sldId id="264" r:id="rId10"/>
    <p:sldId id="271" r:id="rId11"/>
    <p:sldId id="272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4590"/>
  </p:normalViewPr>
  <p:slideViewPr>
    <p:cSldViewPr snapToGrid="0" snapToObjects="1">
      <p:cViewPr varScale="1">
        <p:scale>
          <a:sx n="88" d="100"/>
          <a:sy n="88" d="100"/>
        </p:scale>
        <p:origin x="18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6/30/19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8C35E9-5B3C-EB46-88A7-83690470A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403595"/>
            <a:ext cx="8991600" cy="1645920"/>
          </a:xfrm>
        </p:spPr>
        <p:txBody>
          <a:bodyPr>
            <a:normAutofit/>
          </a:bodyPr>
          <a:lstStyle/>
          <a:p>
            <a:r>
              <a:rPr lang="pt-PT" sz="3200" dirty="0"/>
              <a:t>Websites </a:t>
            </a:r>
            <a:r>
              <a:rPr lang="pt-PT" sz="3200" dirty="0" err="1"/>
              <a:t>processing</a:t>
            </a:r>
            <a:endParaRPr lang="pt-PT" sz="3200" dirty="0"/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A80407B1-7686-DA4F-AC27-E3EF31216B6B}"/>
              </a:ext>
            </a:extLst>
          </p:cNvPr>
          <p:cNvSpPr txBox="1">
            <a:spLocks/>
          </p:cNvSpPr>
          <p:nvPr/>
        </p:nvSpPr>
        <p:spPr>
          <a:xfrm>
            <a:off x="1211283" y="3318007"/>
            <a:ext cx="9262751" cy="299522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3400" b="1" dirty="0"/>
              <a:t>Mestrado Integrado em Engenharia Informática</a:t>
            </a:r>
          </a:p>
          <a:p>
            <a:r>
              <a:rPr lang="pt-PT" sz="3400" b="1" dirty="0" err="1"/>
              <a:t>Scripting</a:t>
            </a:r>
            <a:r>
              <a:rPr lang="pt-PT" sz="3400" b="1" dirty="0"/>
              <a:t> no Processamento de Linguagem Natural</a:t>
            </a:r>
          </a:p>
          <a:p>
            <a:r>
              <a:rPr lang="pt-PT" sz="3400" b="1" dirty="0"/>
              <a:t>Ano Letivo: 2018/2019</a:t>
            </a:r>
          </a:p>
          <a:p>
            <a:r>
              <a:rPr lang="pt-PT" sz="3400" b="1" dirty="0"/>
              <a:t>4ºAno</a:t>
            </a:r>
          </a:p>
          <a:p>
            <a:endParaRPr lang="pt-PT" b="1" dirty="0"/>
          </a:p>
          <a:p>
            <a:r>
              <a:rPr lang="pt-PT" sz="3000" dirty="0"/>
              <a:t>Grupo 10 </a:t>
            </a:r>
          </a:p>
          <a:p>
            <a:r>
              <a:rPr lang="pt-PT" sz="3000" dirty="0"/>
              <a:t>Frederico Pinto A73639</a:t>
            </a:r>
          </a:p>
          <a:p>
            <a:r>
              <a:rPr lang="pt-PT" sz="3000" dirty="0"/>
              <a:t>Rui Vieira A74658</a:t>
            </a:r>
          </a:p>
        </p:txBody>
      </p:sp>
      <p:pic>
        <p:nvPicPr>
          <p:cNvPr id="11" name="Picture 2" descr="Resultado de imagem para escola de engenharia uminho">
            <a:extLst>
              <a:ext uri="{FF2B5EF4-FFF2-40B4-BE49-F238E27FC236}">
                <a16:creationId xmlns:a16="http://schemas.microsoft.com/office/drawing/2014/main" id="{716C8287-11CA-F045-898B-53E44AF52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228" y="0"/>
            <a:ext cx="2191656" cy="1092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9364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BC0CF9-8DA9-1940-9A86-1F1A3C8FE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86" y="2635846"/>
            <a:ext cx="4486656" cy="1141497"/>
          </a:xfrm>
        </p:spPr>
        <p:txBody>
          <a:bodyPr/>
          <a:lstStyle/>
          <a:p>
            <a:r>
              <a:rPr lang="pt-PT" dirty="0" err="1"/>
              <a:t>lexico</a:t>
            </a:r>
            <a:r>
              <a:rPr lang="pt-PT" dirty="0"/>
              <a:t> </a:t>
            </a:r>
            <a:r>
              <a:rPr lang="pt-PT" dirty="0" err="1"/>
              <a:t>html</a:t>
            </a:r>
            <a:endParaRPr lang="pt-PT" dirty="0"/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E9854175-70CA-EC4D-8688-BB557F2E8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A3F86D5-7077-AB4C-AD6B-3DF71FD7E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3015" y="0"/>
            <a:ext cx="74689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695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BC0CF9-8DA9-1940-9A86-1F1A3C8FE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635846"/>
            <a:ext cx="4486656" cy="1141497"/>
          </a:xfrm>
        </p:spPr>
        <p:txBody>
          <a:bodyPr/>
          <a:lstStyle/>
          <a:p>
            <a:r>
              <a:rPr lang="pt-PT" dirty="0"/>
              <a:t>BEAUTIFUL SOUP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5B8EF1E8-8A3E-854A-A81A-F31258D41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ACBC513-43EB-6141-9B84-F76397E24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982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8C35E9-5B3C-EB46-88A7-83690470A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403595"/>
            <a:ext cx="8991600" cy="1645920"/>
          </a:xfrm>
        </p:spPr>
        <p:txBody>
          <a:bodyPr>
            <a:normAutofit/>
          </a:bodyPr>
          <a:lstStyle/>
          <a:p>
            <a:r>
              <a:rPr lang="pt-PT" sz="3200" dirty="0"/>
              <a:t>Websites </a:t>
            </a:r>
            <a:r>
              <a:rPr lang="pt-PT" sz="3200" dirty="0" err="1"/>
              <a:t>processing</a:t>
            </a:r>
            <a:endParaRPr lang="pt-PT" sz="3200" dirty="0"/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A80407B1-7686-DA4F-AC27-E3EF31216B6B}"/>
              </a:ext>
            </a:extLst>
          </p:cNvPr>
          <p:cNvSpPr txBox="1">
            <a:spLocks/>
          </p:cNvSpPr>
          <p:nvPr/>
        </p:nvSpPr>
        <p:spPr>
          <a:xfrm>
            <a:off x="1211283" y="3318007"/>
            <a:ext cx="9262751" cy="299522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3400" b="1" dirty="0"/>
              <a:t>Mestrado Integrado em Engenharia Informática</a:t>
            </a:r>
          </a:p>
          <a:p>
            <a:r>
              <a:rPr lang="pt-PT" sz="3400" b="1" dirty="0" err="1"/>
              <a:t>Scripting</a:t>
            </a:r>
            <a:r>
              <a:rPr lang="pt-PT" sz="3400" b="1" dirty="0"/>
              <a:t> no Processamento de Linguagem Natural</a:t>
            </a:r>
          </a:p>
          <a:p>
            <a:r>
              <a:rPr lang="pt-PT" sz="3400" b="1" dirty="0"/>
              <a:t>Ano Letivo: 2018/2019</a:t>
            </a:r>
          </a:p>
          <a:p>
            <a:r>
              <a:rPr lang="pt-PT" sz="3400" b="1" dirty="0"/>
              <a:t>4ºAno</a:t>
            </a:r>
          </a:p>
          <a:p>
            <a:endParaRPr lang="pt-PT" b="1" dirty="0"/>
          </a:p>
          <a:p>
            <a:r>
              <a:rPr lang="pt-PT" sz="3000" dirty="0"/>
              <a:t>Grupo 10 </a:t>
            </a:r>
          </a:p>
          <a:p>
            <a:r>
              <a:rPr lang="pt-PT" sz="3000" dirty="0"/>
              <a:t>Frederico Pinto A73639</a:t>
            </a:r>
          </a:p>
          <a:p>
            <a:r>
              <a:rPr lang="pt-PT" sz="3000" dirty="0"/>
              <a:t>Rui Vieira A74658</a:t>
            </a:r>
          </a:p>
        </p:txBody>
      </p:sp>
      <p:pic>
        <p:nvPicPr>
          <p:cNvPr id="11" name="Picture 2" descr="Resultado de imagem para escola de engenharia uminho">
            <a:extLst>
              <a:ext uri="{FF2B5EF4-FFF2-40B4-BE49-F238E27FC236}">
                <a16:creationId xmlns:a16="http://schemas.microsoft.com/office/drawing/2014/main" id="{716C8287-11CA-F045-898B-53E44AF52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228" y="0"/>
            <a:ext cx="2191656" cy="1092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8956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B878BF-07CC-1C42-92FC-57B347412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77804"/>
            <a:ext cx="7729728" cy="1188720"/>
          </a:xfrm>
        </p:spPr>
        <p:txBody>
          <a:bodyPr/>
          <a:lstStyle/>
          <a:p>
            <a:r>
              <a:rPr lang="pt-PT" dirty="0"/>
              <a:t>Ficheiros </a:t>
            </a:r>
            <a:r>
              <a:rPr lang="pt-PT" dirty="0" err="1"/>
              <a:t>tmx</a:t>
            </a:r>
            <a:endParaRPr lang="pt-PT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6F6EB86-32CC-E043-923A-B9A8B95C0B12}"/>
              </a:ext>
            </a:extLst>
          </p:cNvPr>
          <p:cNvSpPr txBox="1"/>
          <p:nvPr/>
        </p:nvSpPr>
        <p:spPr>
          <a:xfrm>
            <a:off x="2231136" y="2149434"/>
            <a:ext cx="77297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Inseridos no contexto de </a:t>
            </a:r>
            <a:r>
              <a:rPr lang="pt-PT" dirty="0" err="1"/>
              <a:t>Translation</a:t>
            </a:r>
            <a:r>
              <a:rPr lang="pt-PT" dirty="0"/>
              <a:t> </a:t>
            </a:r>
            <a:r>
              <a:rPr lang="pt-PT" dirty="0" err="1"/>
              <a:t>Memory</a:t>
            </a: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Padrão XML aberto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Facilita a troca de dados entre ferramentas ou fornecedores de tradução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Pouca ou até nenhuma perda de informação</a:t>
            </a:r>
          </a:p>
        </p:txBody>
      </p:sp>
    </p:spTree>
    <p:extLst>
      <p:ext uri="{BB962C8B-B14F-4D97-AF65-F5344CB8AC3E}">
        <p14:creationId xmlns:p14="http://schemas.microsoft.com/office/powerpoint/2010/main" val="1426925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B878BF-07CC-1C42-92FC-57B347412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77804"/>
            <a:ext cx="7729728" cy="1188720"/>
          </a:xfrm>
        </p:spPr>
        <p:txBody>
          <a:bodyPr/>
          <a:lstStyle/>
          <a:p>
            <a:r>
              <a:rPr lang="pt-PT" dirty="0" err="1"/>
              <a:t>eSTRUTURA</a:t>
            </a:r>
            <a:r>
              <a:rPr lang="pt-PT" dirty="0"/>
              <a:t> DOS FICHEIROS TMX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354337C-DBB9-C540-AFE6-9C5294C06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7956" y="1948464"/>
            <a:ext cx="5217244" cy="434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510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B878BF-07CC-1C42-92FC-57B347412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77804"/>
            <a:ext cx="7729728" cy="1188720"/>
          </a:xfrm>
        </p:spPr>
        <p:txBody>
          <a:bodyPr/>
          <a:lstStyle/>
          <a:p>
            <a:r>
              <a:rPr lang="pt-PT" dirty="0" err="1"/>
              <a:t>oBJETIVOS</a:t>
            </a:r>
            <a:endParaRPr lang="pt-PT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C91BFBC-BFEF-9045-A46F-54A844F45649}"/>
              </a:ext>
            </a:extLst>
          </p:cNvPr>
          <p:cNvSpPr txBox="1"/>
          <p:nvPr/>
        </p:nvSpPr>
        <p:spPr>
          <a:xfrm>
            <a:off x="2231136" y="2149434"/>
            <a:ext cx="77297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Tradução de palavras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Idiomas escolhidos pelo utilizador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Para cada significado semântico, apresentar significação e palavras sinónimas</a:t>
            </a:r>
          </a:p>
        </p:txBody>
      </p:sp>
    </p:spTree>
    <p:extLst>
      <p:ext uri="{BB962C8B-B14F-4D97-AF65-F5344CB8AC3E}">
        <p14:creationId xmlns:p14="http://schemas.microsoft.com/office/powerpoint/2010/main" val="375151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B878BF-07CC-1C42-92FC-57B347412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77804"/>
            <a:ext cx="7729728" cy="1188720"/>
          </a:xfrm>
        </p:spPr>
        <p:txBody>
          <a:bodyPr/>
          <a:lstStyle/>
          <a:p>
            <a:r>
              <a:rPr lang="pt-PT" dirty="0"/>
              <a:t>Implementação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A790BB9-58B9-7E49-9A1D-8CEDDF676568}"/>
              </a:ext>
            </a:extLst>
          </p:cNvPr>
          <p:cNvSpPr txBox="1"/>
          <p:nvPr/>
        </p:nvSpPr>
        <p:spPr>
          <a:xfrm>
            <a:off x="2231136" y="2149434"/>
            <a:ext cx="77297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Utilização do </a:t>
            </a:r>
            <a:r>
              <a:rPr lang="pt-PT" dirty="0" err="1"/>
              <a:t>Beautiful</a:t>
            </a:r>
            <a:r>
              <a:rPr lang="pt-PT" dirty="0"/>
              <a:t> </a:t>
            </a:r>
            <a:r>
              <a:rPr lang="pt-PT" dirty="0" err="1"/>
              <a:t>Soup</a:t>
            </a: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Utilização do </a:t>
            </a:r>
            <a:r>
              <a:rPr lang="pt-PT" dirty="0" err="1"/>
              <a:t>Linguee</a:t>
            </a:r>
            <a:r>
              <a:rPr lang="pt-PT" dirty="0"/>
              <a:t> para obter as traduções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Utilização do </a:t>
            </a:r>
            <a:r>
              <a:rPr lang="pt-PT" dirty="0" err="1"/>
              <a:t>Lexico</a:t>
            </a:r>
            <a:r>
              <a:rPr lang="pt-PT" dirty="0"/>
              <a:t> para obter as significados e palavras sinónimas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68807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F85F3D-4997-A844-8B4E-FF506B989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Linguee</a:t>
            </a:r>
            <a:endParaRPr lang="pt-PT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7FF867A-7A92-C644-B7BB-570329912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221" y="2275784"/>
            <a:ext cx="9960864" cy="31701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9ED9251-6BEC-E34F-8CC7-943C5A2B9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573" y="2592796"/>
            <a:ext cx="8142854" cy="413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45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BC0CF9-8DA9-1940-9A86-1F1A3C8FE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86" y="2635846"/>
            <a:ext cx="4486656" cy="1141497"/>
          </a:xfrm>
        </p:spPr>
        <p:txBody>
          <a:bodyPr/>
          <a:lstStyle/>
          <a:p>
            <a:r>
              <a:rPr lang="pt-PT" dirty="0" err="1"/>
              <a:t>Linguee</a:t>
            </a:r>
            <a:r>
              <a:rPr lang="pt-PT" dirty="0"/>
              <a:t> </a:t>
            </a:r>
            <a:r>
              <a:rPr lang="pt-PT" dirty="0" err="1"/>
              <a:t>html</a:t>
            </a:r>
            <a:endParaRPr lang="pt-PT" dirty="0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624959E2-9FB1-E64B-B770-3816516F1F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35763" y="1256786"/>
            <a:ext cx="4816475" cy="434442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30AC2527-ECD0-0C46-9007-432994CCC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4369" y="0"/>
            <a:ext cx="7604323" cy="685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91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BC0CF9-8DA9-1940-9A86-1F1A3C8FE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786" y="2650360"/>
            <a:ext cx="4486656" cy="1141497"/>
          </a:xfrm>
        </p:spPr>
        <p:txBody>
          <a:bodyPr/>
          <a:lstStyle/>
          <a:p>
            <a:r>
              <a:rPr lang="pt-PT" dirty="0"/>
              <a:t>BEAUTIFUL SOUP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5B8EF1E8-8A3E-854A-A81A-F31258D41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E08D829-6925-564A-9D88-7FBCAC459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189" y="0"/>
            <a:ext cx="67558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111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F85F3D-4997-A844-8B4E-FF506B989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LEXICO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330CB94-33CF-6243-8ED6-0A5502977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5" y="2244125"/>
            <a:ext cx="7880629" cy="36844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6D6A7CB-577E-504D-A9F2-EC31088A0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185" y="2631045"/>
            <a:ext cx="8275630" cy="422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85098"/>
      </p:ext>
    </p:extLst>
  </p:cSld>
  <p:clrMapOvr>
    <a:masterClrMapping/>
  </p:clrMapOvr>
</p:sld>
</file>

<file path=ppt/theme/theme1.xml><?xml version="1.0" encoding="utf-8"?>
<a:theme xmlns:a="http://schemas.openxmlformats.org/drawingml/2006/main" name="Pacote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Pacote</Template>
  <TotalTime>31</TotalTime>
  <Words>135</Words>
  <Application>Microsoft Macintosh PowerPoint</Application>
  <PresentationFormat>Ecrã Panorâmico</PresentationFormat>
  <Paragraphs>45</Paragraphs>
  <Slides>12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Pacote</vt:lpstr>
      <vt:lpstr>Websites processing</vt:lpstr>
      <vt:lpstr>Ficheiros tmx</vt:lpstr>
      <vt:lpstr>eSTRUTURA DOS FICHEIROS TMX</vt:lpstr>
      <vt:lpstr>oBJETIVOS</vt:lpstr>
      <vt:lpstr>Implementação</vt:lpstr>
      <vt:lpstr>Linguee</vt:lpstr>
      <vt:lpstr>Linguee html</vt:lpstr>
      <vt:lpstr>BEAUTIFUL SOUP</vt:lpstr>
      <vt:lpstr>LEXICO</vt:lpstr>
      <vt:lpstr>lexico html</vt:lpstr>
      <vt:lpstr>BEAUTIFUL SOUP</vt:lpstr>
      <vt:lpstr>Websites processing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Websites processing</dc:title>
  <dc:creator>Utilizador do Microsoft Office</dc:creator>
  <cp:lastModifiedBy>Utilizador do Microsoft Office</cp:lastModifiedBy>
  <cp:revision>3</cp:revision>
  <dcterms:created xsi:type="dcterms:W3CDTF">2019-06-30T21:19:55Z</dcterms:created>
  <dcterms:modified xsi:type="dcterms:W3CDTF">2019-06-30T21:51:21Z</dcterms:modified>
</cp:coreProperties>
</file>

<file path=docProps/thumbnail.jpeg>
</file>